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24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31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8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33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0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91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03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3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1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1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0275E-C872-4481-949A-E30396A6D81B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941B-1A48-431B-B60B-6CE76B783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24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Угачева2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294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287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User\Desktop\Угачева2\Слайд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8051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55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User\Desktop\Угачева2\Слайд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64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076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User\Desktop\Угачева2\Слайд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72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Угачева2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Угачева2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40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Угачева2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4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97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Угачева2\Слайд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58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Угачева2\Слайд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27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Угачева2\Слайд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933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User\Desktop\Угачева2\Слайд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83" y="971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093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User\Desktop\Угачева2\Слайд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77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2021-08-27T02:34:11Z</dcterms:created>
  <dcterms:modified xsi:type="dcterms:W3CDTF">2021-08-27T02:38:50Z</dcterms:modified>
</cp:coreProperties>
</file>